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5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3E"/>
    <a:srgbClr val="FFCC00"/>
    <a:srgbClr val="FFC34B"/>
    <a:srgbClr val="006666"/>
    <a:srgbClr val="006699"/>
    <a:srgbClr val="FF9933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1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0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9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3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8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2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9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3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51B9-A93D-4937-A3CB-1E6F81B3ED13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5AEA7-4471-4A40-8060-418F97D0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4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aderacountyedc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wm4o8oeG2XI" TargetMode="Externa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90" y="229112"/>
            <a:ext cx="8491897" cy="4862622"/>
          </a:xfrm>
          <a:prstGeom prst="rect">
            <a:avLst/>
          </a:prstGeom>
          <a:ln>
            <a:solidFill>
              <a:srgbClr val="FFC34B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739" y="5267460"/>
            <a:ext cx="6858000" cy="1296318"/>
          </a:xfrm>
          <a:noFill/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Using social media and tools for Economic Development</a:t>
            </a:r>
            <a:endParaRPr lang="en-US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952192">
            <a:off x="4415187" y="3992190"/>
            <a:ext cx="3925887" cy="116254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1900" b="1" dirty="0" smtClean="0">
                <a:latin typeface="Tekton Pro Cond" panose="020F0606020208020904" pitchFamily="34" charset="0"/>
              </a:rPr>
              <a:t>Julie Herd</a:t>
            </a:r>
          </a:p>
          <a:p>
            <a:pPr>
              <a:spcBef>
                <a:spcPts val="0"/>
              </a:spcBef>
            </a:pPr>
            <a:r>
              <a:rPr lang="en-US" sz="1900" b="1" dirty="0" smtClean="0">
                <a:latin typeface="Tekton Pro Cond" panose="020F0606020208020904" pitchFamily="34" charset="0"/>
              </a:rPr>
              <a:t>Business Development &amp; Marketing Manager</a:t>
            </a:r>
          </a:p>
          <a:p>
            <a:pPr>
              <a:spcBef>
                <a:spcPts val="0"/>
              </a:spcBef>
            </a:pPr>
            <a:r>
              <a:rPr lang="en-US" sz="1900" b="1" dirty="0" smtClean="0">
                <a:latin typeface="Tekton Pro Cond" panose="020F0606020208020904" pitchFamily="34" charset="0"/>
              </a:rPr>
              <a:t>Madera County Economic Development Commission</a:t>
            </a:r>
            <a:endParaRPr lang="en-US" sz="1900" b="1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399" y="2998574"/>
            <a:ext cx="3970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en-US" sz="4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50292" y="2825578"/>
            <a:ext cx="31056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75715" y="3939056"/>
            <a:ext cx="31056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50292" y="2718197"/>
            <a:ext cx="31056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75715" y="4040403"/>
            <a:ext cx="31056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04022" cy="360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51" y="57665"/>
            <a:ext cx="353969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CC00"/>
                </a:solidFill>
                <a:latin typeface="Britannic Bold" panose="020B0903060703020204" pitchFamily="34" charset="0"/>
              </a:rPr>
              <a:t>This is Home</a:t>
            </a:r>
            <a:endParaRPr lang="en-US" sz="4000" dirty="0">
              <a:solidFill>
                <a:srgbClr val="FFCC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1080"/>
            <a:ext cx="5404022" cy="3356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2309" y="1262731"/>
            <a:ext cx="33485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Population: 150,000</a:t>
            </a:r>
            <a:r>
              <a:rPr lang="en-US" sz="1000" dirty="0" smtClean="0">
                <a:solidFill>
                  <a:schemeClr val="bg1"/>
                </a:solidFill>
              </a:rPr>
              <a:t> est.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Median Household Income: $45,625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Primary Industries: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Agriculture, Government &amp; Health Services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7 Million Square Feet of Industrial Space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 Distinct Economies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02310" y="1107583"/>
            <a:ext cx="3348507" cy="0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2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373" y="917489"/>
            <a:ext cx="2547654" cy="2663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458" y="917489"/>
            <a:ext cx="3577564" cy="2012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36"/>
          <a:stretch/>
        </p:blipFill>
        <p:spPr>
          <a:xfrm>
            <a:off x="961372" y="3763555"/>
            <a:ext cx="2804659" cy="2339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638" y="3818190"/>
            <a:ext cx="4051205" cy="22497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0130" y="2996229"/>
            <a:ext cx="530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Social Media Accounts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9793"/>
            <a:ext cx="9144000" cy="238897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93" y="6406639"/>
            <a:ext cx="915698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1419" y="-1"/>
            <a:ext cx="5702581" cy="46492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2409" y="337751"/>
            <a:ext cx="5354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Facebook</a:t>
            </a:r>
            <a:endParaRPr lang="en-U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2779" y="337751"/>
            <a:ext cx="4366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Campaign</a:t>
            </a:r>
            <a:endParaRPr lang="en-US" sz="3200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9272"/>
            <a:ext cx="3457216" cy="22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6810"/>
            <a:ext cx="9144000" cy="6121190"/>
          </a:xfrm>
          <a:prstGeom prst="rect">
            <a:avLst/>
          </a:prstGeom>
        </p:spPr>
      </p:pic>
      <p:pic>
        <p:nvPicPr>
          <p:cNvPr id="1028" name="Picture 4" descr="https://themonoorganisation.files.wordpress.com/2013/08/hootsuite-logo-edi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23" y="70583"/>
            <a:ext cx="5096468" cy="18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924" y="70582"/>
            <a:ext cx="3542730" cy="5168547"/>
          </a:xfrm>
          <a:prstGeom prst="rect">
            <a:avLst/>
          </a:prstGeom>
        </p:spPr>
      </p:pic>
      <p:pic>
        <p:nvPicPr>
          <p:cNvPr id="1030" name="Picture 6" descr="http://www.agentsofchangecon.com/wp-content/uploads/2012/03/ctct-logo-200is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890" y="3297406"/>
            <a:ext cx="2124110" cy="21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244" y="2292132"/>
            <a:ext cx="2010547" cy="2010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342" y="2292132"/>
            <a:ext cx="2973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Other Tools</a:t>
            </a:r>
            <a:endParaRPr lang="en-US" sz="6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82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688" y="173506"/>
            <a:ext cx="8771858" cy="5189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881" y="4143632"/>
            <a:ext cx="1496733" cy="265670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069492" y="5363344"/>
            <a:ext cx="2561968" cy="1095632"/>
          </a:xfrm>
          <a:prstGeom prst="rightArrow">
            <a:avLst/>
          </a:prstGeom>
          <a:solidFill>
            <a:srgbClr val="003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7846" y="5471983"/>
            <a:ext cx="287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ekton Pro Cond" panose="020F0606020208020904" pitchFamily="34" charset="0"/>
                <a:cs typeface="Aharoni" panose="02010803020104030203" pitchFamily="2" charset="-79"/>
              </a:rPr>
              <a:t>Sister App</a:t>
            </a:r>
            <a:endParaRPr lang="en-US" sz="4800" dirty="0">
              <a:latin typeface="Tekton Pro Cond" panose="020F06060202080209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15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919423" cy="4835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178" y="2635284"/>
            <a:ext cx="2211917" cy="3926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711" y="3956738"/>
            <a:ext cx="2764480" cy="20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470" y="164757"/>
            <a:ext cx="5795366" cy="4466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5508" y="2504304"/>
            <a:ext cx="4968492" cy="4024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3837" y="84885"/>
            <a:ext cx="3063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C00"/>
                </a:solidFill>
              </a:rPr>
              <a:t>Blend your website</a:t>
            </a:r>
          </a:p>
          <a:p>
            <a:pPr algn="ctr"/>
            <a:r>
              <a:rPr lang="en-US" sz="2800" b="1" dirty="0" smtClean="0">
                <a:solidFill>
                  <a:srgbClr val="FFCC00"/>
                </a:solidFill>
              </a:rPr>
              <a:t> into Social media</a:t>
            </a:r>
            <a:endParaRPr lang="en-US" sz="2800" b="1" dirty="0">
              <a:solidFill>
                <a:srgbClr val="FFCC00"/>
              </a:solidFill>
            </a:endParaRPr>
          </a:p>
        </p:txBody>
      </p:sp>
      <p:pic>
        <p:nvPicPr>
          <p:cNvPr id="1026" name="Picture 2" descr="sejba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971306"/>
            <a:ext cx="3542269" cy="188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7120"/>
            <a:ext cx="2051222" cy="1000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547" y="1038992"/>
            <a:ext cx="2536224" cy="1690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626" y="5174739"/>
            <a:ext cx="1779373" cy="1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93773"/>
            <a:ext cx="5018357" cy="2695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96714"/>
            <a:ext cx="5018357" cy="2334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18357" cy="269377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533768" y="3301432"/>
            <a:ext cx="3274540" cy="3113289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Video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Promoting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the </a:t>
            </a:r>
            <a:endParaRPr lang="en-US" sz="2800" b="1" dirty="0">
              <a:solidFill>
                <a:schemeClr val="tx1"/>
              </a:solidFill>
              <a:latin typeface="Candara" panose="020E0502030303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Pomegranate Festival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  <a:cs typeface="Aharoni" panose="02010803020104030203" pitchFamily="2" charset="-79"/>
              </a:rPr>
              <a:t>18,700 views</a:t>
            </a:r>
            <a:endParaRPr lang="en-US" sz="2800" b="1" dirty="0">
              <a:solidFill>
                <a:schemeClr val="tx1"/>
              </a:solidFill>
              <a:latin typeface="Candara" panose="020E0502030303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076" y="349544"/>
            <a:ext cx="3945924" cy="22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79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Aharoni</vt:lpstr>
      <vt:lpstr>Arial</vt:lpstr>
      <vt:lpstr>Britannic Bold</vt:lpstr>
      <vt:lpstr>Calibri</vt:lpstr>
      <vt:lpstr>Calibri Light</vt:lpstr>
      <vt:lpstr>Candara</vt:lpstr>
      <vt:lpstr>Gungsuh</vt:lpstr>
      <vt:lpstr>Tekton Pro Cond</vt:lpstr>
      <vt:lpstr>Office Theme</vt:lpstr>
      <vt:lpstr>Using social media and tools for Economic Development</vt:lpstr>
      <vt:lpstr>This is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JulieH</dc:creator>
  <cp:lastModifiedBy>Brian Hellam</cp:lastModifiedBy>
  <cp:revision>51</cp:revision>
  <dcterms:created xsi:type="dcterms:W3CDTF">2015-04-10T17:54:22Z</dcterms:created>
  <dcterms:modified xsi:type="dcterms:W3CDTF">2015-05-11T22:50:48Z</dcterms:modified>
</cp:coreProperties>
</file>